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9" r:id="rId5"/>
  </p:sldMasterIdLst>
  <p:notesMasterIdLst>
    <p:notesMasterId r:id="rId23"/>
  </p:notesMasterIdLst>
  <p:handoutMasterIdLst>
    <p:handoutMasterId r:id="rId24"/>
  </p:handoutMasterIdLst>
  <p:sldIdLst>
    <p:sldId id="281" r:id="rId6"/>
    <p:sldId id="291" r:id="rId7"/>
    <p:sldId id="337" r:id="rId8"/>
    <p:sldId id="346" r:id="rId9"/>
    <p:sldId id="338" r:id="rId10"/>
    <p:sldId id="339" r:id="rId11"/>
    <p:sldId id="347" r:id="rId12"/>
    <p:sldId id="348" r:id="rId13"/>
    <p:sldId id="349" r:id="rId14"/>
    <p:sldId id="350" r:id="rId15"/>
    <p:sldId id="351" r:id="rId16"/>
    <p:sldId id="352" r:id="rId17"/>
    <p:sldId id="353" r:id="rId18"/>
    <p:sldId id="354" r:id="rId19"/>
    <p:sldId id="311" r:id="rId20"/>
    <p:sldId id="301" r:id="rId21"/>
    <p:sldId id="298" r:id="rId22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/>
  <p:cmAuthor id="2" name="Cristina Roman" initials="CR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F411C"/>
    <a:srgbClr val="DC5D2A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868" autoAdjust="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08/12/2022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07/12/2022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59" y="3404110"/>
            <a:ext cx="8584041" cy="106338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Web technologies using </a:t>
            </a:r>
            <a:r>
              <a:rPr lang="en-GB" dirty="0">
                <a:solidFill>
                  <a:srgbClr val="DE411B"/>
                </a:solidFill>
              </a:rPr>
              <a:t>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Course 9 – JPA / Hibernate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2982A2F-246A-4390-B082-72F01022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81" y="1076308"/>
            <a:ext cx="4014319" cy="10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C7E16F5-8FDD-4054-8602-637F018F5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253" y="1794368"/>
            <a:ext cx="6157494" cy="326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7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F4DF7D-8607-426F-804F-7B32F50D5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167" y="1782937"/>
            <a:ext cx="6073666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67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9FE5612-8549-4829-9B26-112FBDC9A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36" y="1756265"/>
            <a:ext cx="6317527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86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789804C-66F9-4E60-8201-432E56A5F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115" y="1661007"/>
            <a:ext cx="6111770" cy="353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64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0EEAC3A-FAB1-4D0F-9D52-D55DB7125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115" y="1687679"/>
            <a:ext cx="6111770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80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522C259-1AF8-40CB-BB39-96A25F5DC97A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65146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8FDF9C8-8303-4BFA-A799-6B35B23913A6}"/>
              </a:ext>
            </a:extLst>
          </p:cNvPr>
          <p:cNvSpPr txBox="1">
            <a:spLocks/>
          </p:cNvSpPr>
          <p:nvPr/>
        </p:nvSpPr>
        <p:spPr>
          <a:xfrm>
            <a:off x="797946" y="1390812"/>
            <a:ext cx="9831977" cy="28869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in Action, by Craig 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REST, by Balaji Varanasi, Sudha </a:t>
            </a:r>
            <a:r>
              <a:rPr lang="en-US" sz="1400" dirty="0" err="1"/>
              <a:t>Belida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 JPA 2, Mike Keith, Merrick </a:t>
            </a:r>
            <a:r>
              <a:rPr lang="en-US" sz="1400" dirty="0" err="1"/>
              <a:t>Schincariol</a:t>
            </a:r>
            <a:endParaRPr lang="en-US" sz="1400" dirty="0"/>
          </a:p>
          <a:p>
            <a:pPr lvl="1" indent="0">
              <a:buFont typeface="Wingdings" panose="05000000000000000000" pitchFamily="2" charset="2"/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0158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lang="en-GB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0BF0CD-4709-4C21-AA28-698083AD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726" y="1988598"/>
            <a:ext cx="3542190" cy="35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74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/>
              <a:t>DANIELA </a:t>
            </a:r>
            <a:r>
              <a:rPr lang="en-GB"/>
              <a:t>spilcĂ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1730E-3B1E-41C5-9ADE-8766D30D763F}"/>
              </a:ext>
            </a:extLst>
          </p:cNvPr>
          <p:cNvSpPr txBox="1"/>
          <p:nvPr/>
        </p:nvSpPr>
        <p:spPr>
          <a:xfrm>
            <a:off x="4838330" y="2494131"/>
            <a:ext cx="5790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2000" dirty="0"/>
              <a:t>JPA / hibernate Overview</a:t>
            </a:r>
          </a:p>
          <a:p>
            <a:r>
              <a:rPr lang="en-US" sz="2000" dirty="0"/>
              <a:t>JPA Architecture</a:t>
            </a:r>
          </a:p>
          <a:p>
            <a:r>
              <a:rPr lang="en-US" sz="2000" dirty="0"/>
              <a:t>Entities</a:t>
            </a:r>
          </a:p>
          <a:p>
            <a:r>
              <a:rPr lang="en-US" sz="2000" dirty="0"/>
              <a:t>relationships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Jpa</a:t>
            </a:r>
            <a:r>
              <a:rPr lang="en-US" dirty="0"/>
              <a:t> / hibernate overview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8" y="1878878"/>
            <a:ext cx="6536387" cy="3618939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JPA is a specification that lets you define which objects should be persisted, and how those objects should be persisted in your Java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JPA defines a set of concepts that can be implemented by any tool or framework.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JPA implementation provides an ORM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ORM layer converts Java classes and objects so that they can be stored and managed in a relational database: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Names of persisted objects --&gt; tables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Fields of persisted objects --&gt; columns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Objects --&gt;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Hibernate is a JPA implementation.</a:t>
            </a:r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45FC91-9483-40B9-9C25-31317B3DEF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860" y="1985818"/>
            <a:ext cx="2774950" cy="369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78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Jpa</a:t>
            </a:r>
            <a:r>
              <a:rPr lang="en-US" dirty="0"/>
              <a:t> / hibernate overview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A0B1D-DDAF-48D6-9E7D-FBA33EBF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545" y="1878878"/>
            <a:ext cx="7850909" cy="404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98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Jpa</a:t>
            </a:r>
            <a:r>
              <a:rPr lang="en-US" dirty="0"/>
              <a:t> architecture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B8F9D8C-B23B-4CC1-A513-FFF09A5DA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7"/>
          <a:stretch/>
        </p:blipFill>
        <p:spPr>
          <a:xfrm>
            <a:off x="2940050" y="1717963"/>
            <a:ext cx="6311900" cy="384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4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entities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749771" cy="236988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@Entity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@Table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@Column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@Id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@Enumerated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68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749771" cy="236988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@OneToOne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@OneToMany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@ManyToOne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@ManyToMany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be </a:t>
            </a:r>
            <a:r>
              <a:rPr lang="en-US" dirty="0">
                <a:solidFill>
                  <a:srgbClr val="FF0000"/>
                </a:solidFill>
              </a:rPr>
              <a:t>unidirectional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bidirectional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390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F21B77-AC0E-44A9-B148-C3F06A889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201" y="1763885"/>
            <a:ext cx="6195597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7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Diagram, text&#10;&#10;Description automatically generated">
            <a:extLst>
              <a:ext uri="{FF2B5EF4-FFF2-40B4-BE49-F238E27FC236}">
                <a16:creationId xmlns:a16="http://schemas.microsoft.com/office/drawing/2014/main" id="{A6881B2A-6CDD-4DBC-A548-3DEDDDB1E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115" y="1790558"/>
            <a:ext cx="6111770" cy="32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9386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9a90466d-298e-42c6-9514-fada4205df45">27SRNQJM56W6-168782361-286502</_dlc_DocId>
    <_dlc_DocIdUrl xmlns="9a90466d-298e-42c6-9514-fada4205df45">
      <Url>https://endava.sharepoint.com/Group/SalesAndMarketing/_layouts/15/DocIdRedir.aspx?ID=27SRNQJM56W6-168782361-286502</Url>
      <Description>27SRNQJM56W6-168782361-286502</Description>
    </_dlc_DocIdUrl>
    <DLCPolicyLabelClientValue xmlns="b00bdadb-5151-4b9a-bcb6-794e3648a446" xsi:nil="true"/>
    <DLCPolicyLabelLock xmlns="b00bdadb-5151-4b9a-bcb6-794e3648a44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24C9EFDDA4574FB5B977863045B9E8" ma:contentTypeVersion="1814" ma:contentTypeDescription="Create a new document." ma:contentTypeScope="" ma:versionID="bc4d860cc0089058792d6da1c38968a4">
  <xsd:schema xmlns:xsd="http://www.w3.org/2001/XMLSchema" xmlns:xs="http://www.w3.org/2001/XMLSchema" xmlns:p="http://schemas.microsoft.com/office/2006/metadata/properties" xmlns:ns1="http://schemas.microsoft.com/sharepoint/v3" xmlns:ns2="9a90466d-298e-42c6-9514-fada4205df45" xmlns:ns3="b00bdadb-5151-4b9a-bcb6-794e3648a446" xmlns:ns4="72899ffe-c9be-4b57-81d3-c0709dcc2e4b" targetNamespace="http://schemas.microsoft.com/office/2006/metadata/properties" ma:root="true" ma:fieldsID="5ffeb872ee5573fa599abbf4d6063fed" ns1:_="" ns2:_="" ns3:_="" ns4:_="">
    <xsd:import namespace="http://schemas.microsoft.com/sharepoint/v3"/>
    <xsd:import namespace="9a90466d-298e-42c6-9514-fada4205df45"/>
    <xsd:import namespace="b00bdadb-5151-4b9a-bcb6-794e3648a446"/>
    <xsd:import namespace="72899ffe-c9be-4b57-81d3-c0709dcc2e4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3:DLCPolicyLabelValue" minOccurs="0"/>
                <xsd:element ref="ns3:DLCPolicyLabelClientValue" minOccurs="0"/>
                <xsd:element ref="ns3:DLCPolicyLabelLock" minOccurs="0"/>
                <xsd:element ref="ns3:MediaServiceLocation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24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5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0466d-298e-42c6-9514-fada4205df4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bdadb-5151-4b9a-bcb6-794e3648a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DLCPolicyLabelValue" ma:index="20" nillable="true" ma:displayName="Label" ma:description="Stores the current value of the label." ma:internalName="DLCPolicyLabelValue" ma:readOnly="true">
      <xsd:simpleType>
        <xsd:restriction base="dms:Note">
          <xsd:maxLength value="255"/>
        </xsd:restriction>
      </xsd:simpleType>
    </xsd:element>
    <xsd:element name="DLCPolicyLabelClientValue" ma:index="21" nillable="true" ma:displayName="Client Label Value" ma:description="Stores the last label value computed on the client." ma:hidden="true" ma:internalName="DLCPolicyLabelClientValue" ma:readOnly="false">
      <xsd:simpleType>
        <xsd:restriction base="dms:Note"/>
      </xsd:simpleType>
    </xsd:element>
    <xsd:element name="DLCPolicyLabelLock" ma:index="22" nillable="true" ma:displayName="Label Locked" ma:description="Indicates whether the label should be updated when item properties are modified." ma:hidden="true" ma:internalName="DLCPolicyLabelLock" ma:readOnly="false">
      <xsd:simpleType>
        <xsd:restriction base="dms:Text"/>
      </xsd:simpleType>
    </xsd:element>
    <xsd:element name="MediaServiceLocation" ma:index="2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99ffe-c9be-4b57-81d3-c0709dcc2e4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17D996-CB82-471C-BBA9-18018677EA6D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0DE70423-9FE9-4B65-9BE2-E34FCE1BD5F6}">
  <ds:schemaRefs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4e7e4dd7-87a7-44ed-a117-880e36b8a711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9a90466d-298e-42c6-9514-fada4205df45"/>
    <ds:schemaRef ds:uri="b00bdadb-5151-4b9a-bcb6-794e3648a446"/>
  </ds:schemaRefs>
</ds:datastoreItem>
</file>

<file path=customXml/itemProps3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C0AE830-15A5-444B-9AA5-4036EE5311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a90466d-298e-42c6-9514-fada4205df45"/>
    <ds:schemaRef ds:uri="b00bdadb-5151-4b9a-bcb6-794e3648a446"/>
    <ds:schemaRef ds:uri="72899ffe-c9be-4b57-81d3-c0709dcc2e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4994</TotalTime>
  <Words>187</Words>
  <Application>Microsoft Office PowerPoint</Application>
  <PresentationFormat>Widescreen</PresentationFormat>
  <Paragraphs>61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Web technologies using java</vt:lpstr>
      <vt:lpstr>agenda</vt:lpstr>
      <vt:lpstr>Jpa / hibernate overview</vt:lpstr>
      <vt:lpstr>Jpa / hibernate overview</vt:lpstr>
      <vt:lpstr>Jpa architecture</vt:lpstr>
      <vt:lpstr>entities</vt:lpstr>
      <vt:lpstr>relationships</vt:lpstr>
      <vt:lpstr>relationships</vt:lpstr>
      <vt:lpstr>relationships</vt:lpstr>
      <vt:lpstr>relationships</vt:lpstr>
      <vt:lpstr>relationships</vt:lpstr>
      <vt:lpstr>relationships</vt:lpstr>
      <vt:lpstr>relationships</vt:lpstr>
      <vt:lpstr>relationships</vt:lpstr>
      <vt:lpstr>bibliography</vt:lpstr>
      <vt:lpstr>Q&amp;A</vt:lpstr>
      <vt:lpstr>PowerPoint Presentation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Daniela Mihaela Spilca</cp:lastModifiedBy>
  <cp:revision>552</cp:revision>
  <cp:lastPrinted>2015-07-09T12:46:33Z</cp:lastPrinted>
  <dcterms:created xsi:type="dcterms:W3CDTF">2017-02-27T09:06:14Z</dcterms:created>
  <dcterms:modified xsi:type="dcterms:W3CDTF">2022-12-08T07:40:37Z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0x010100F424C9EFDDA4574FB5B977863045B9E8</vt:lpwstr>
  </property>
  <property fmtid="{D5CDD505-2E9C-101B-9397-08002B2CF9AE}" pid="3" name="_dlc_DocIdItemGuid">
    <vt:lpwstr>0fa16cee-d055-4cfb-a04f-da5a647cef96</vt:lpwstr>
  </property>
  <property fmtid="{D5CDD505-2E9C-101B-9397-08002B2CF9AE}" pid="4" name="TaskStatus">
    <vt:lpwstr>Not Started</vt:lpwstr>
  </property>
  <property fmtid="{D5CDD505-2E9C-101B-9397-08002B2CF9AE}" pid="5" name="_dlc_policyId">
    <vt:lpwstr/>
  </property>
  <property fmtid="{D5CDD505-2E9C-101B-9397-08002B2CF9AE}" pid="6" name="StartDate">
    <vt:lpwstr>2019-09-13T08:00:22Z</vt:lpwstr>
  </property>
  <property fmtid="{D5CDD505-2E9C-101B-9397-08002B2CF9AE}" pid="7" name="ItemRetentionFormula">
    <vt:lpwstr/>
  </property>
  <property fmtid="{D5CDD505-2E9C-101B-9397-08002B2CF9AE}" pid="8" name="Priority">
    <vt:lpwstr>(2) Normal</vt:lpwstr>
  </property>
</Properties>
</file>